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34" r:id="rId3"/>
    <p:sldId id="376" r:id="rId4"/>
    <p:sldId id="374" r:id="rId5"/>
    <p:sldId id="377" r:id="rId6"/>
    <p:sldId id="378" r:id="rId7"/>
    <p:sldId id="379" r:id="rId8"/>
    <p:sldId id="380" r:id="rId9"/>
    <p:sldId id="398" r:id="rId10"/>
    <p:sldId id="393" r:id="rId11"/>
    <p:sldId id="394" r:id="rId12"/>
    <p:sldId id="395" r:id="rId13"/>
    <p:sldId id="396" r:id="rId14"/>
    <p:sldId id="397" r:id="rId15"/>
    <p:sldId id="423" r:id="rId16"/>
    <p:sldId id="399" r:id="rId17"/>
    <p:sldId id="401" r:id="rId18"/>
    <p:sldId id="402" r:id="rId19"/>
    <p:sldId id="404" r:id="rId20"/>
    <p:sldId id="403" r:id="rId21"/>
    <p:sldId id="405" r:id="rId22"/>
    <p:sldId id="362" r:id="rId23"/>
    <p:sldId id="406" r:id="rId24"/>
    <p:sldId id="407" r:id="rId25"/>
    <p:sldId id="409" r:id="rId26"/>
    <p:sldId id="410" r:id="rId27"/>
    <p:sldId id="411" r:id="rId28"/>
    <p:sldId id="413" r:id="rId29"/>
    <p:sldId id="414" r:id="rId30"/>
    <p:sldId id="415" r:id="rId31"/>
    <p:sldId id="416" r:id="rId32"/>
    <p:sldId id="417" r:id="rId33"/>
    <p:sldId id="424" r:id="rId34"/>
    <p:sldId id="419" r:id="rId35"/>
    <p:sldId id="420" r:id="rId36"/>
    <p:sldId id="421" r:id="rId37"/>
    <p:sldId id="422" r:id="rId38"/>
    <p:sldId id="352" r:id="rId39"/>
    <p:sldId id="2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7671"/>
  </p:normalViewPr>
  <p:slideViewPr>
    <p:cSldViewPr snapToGrid="0">
      <p:cViewPr varScale="1">
        <p:scale>
          <a:sx n="97" d="100"/>
          <a:sy n="97" d="100"/>
        </p:scale>
        <p:origin x="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a:t>
            </a:r>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4281575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Clocked Circuits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a:bodyPr>
          <a:lstStyle/>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pic>
        <p:nvPicPr>
          <p:cNvPr id="6" name="Picture 5"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C1370CA-1DAE-5CBA-DF9E-D2CC463B8506}"/>
              </a:ext>
            </a:extLst>
          </p:cNvPr>
          <p:cNvPicPr>
            <a:picLocks noChangeAspect="1"/>
          </p:cNvPicPr>
          <p:nvPr/>
        </p:nvPicPr>
        <p:blipFill>
          <a:blip r:embed="rId3"/>
          <a:stretch>
            <a:fillRect/>
          </a:stretch>
        </p:blipFill>
        <p:spPr>
          <a:xfrm>
            <a:off x="5394960" y="2261418"/>
            <a:ext cx="5958840" cy="3264805"/>
          </a:xfrm>
          <a:prstGeom prst="rect">
            <a:avLst/>
          </a:prstGeom>
        </p:spPr>
      </p:pic>
    </p:spTree>
    <p:extLst>
      <p:ext uri="{BB962C8B-B14F-4D97-AF65-F5344CB8AC3E}">
        <p14:creationId xmlns:p14="http://schemas.microsoft.com/office/powerpoint/2010/main" val="519649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tells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cstate="print">
            <a:extLst>
              <a:ext uri="{28A0092B-C50C-407E-A947-70E740481C1C}">
                <a14:useLocalDpi xmlns:a14="http://schemas.microsoft.com/office/drawing/2010/main"/>
              </a:ext>
            </a:extLst>
          </a:blip>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a:t>We </a:t>
            </a:r>
            <a:r>
              <a:rPr lang="en-US" dirty="0"/>
              <a:t>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2451</TotalTime>
  <Words>1835</Words>
  <Application>Microsoft Macintosh PowerPoint</Application>
  <PresentationFormat>Widescreen</PresentationFormat>
  <Paragraphs>220</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Courier</vt:lpstr>
      <vt:lpstr>Wingdings</vt:lpstr>
      <vt:lpstr>Office Theme</vt:lpstr>
      <vt:lpstr>Clocked Circuits</vt:lpstr>
      <vt:lpstr>Outline </vt:lpstr>
      <vt:lpstr>Delay</vt:lpstr>
      <vt:lpstr>Circuits can get quite long</vt:lpstr>
      <vt:lpstr>PowerPoint Presentation</vt:lpstr>
      <vt:lpstr>Clock Rate</vt:lpstr>
      <vt:lpstr>What Determines Clock Rate?</vt:lpstr>
      <vt:lpstr>Moore's Law</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128</cp:revision>
  <dcterms:created xsi:type="dcterms:W3CDTF">2023-02-25T13:30:24Z</dcterms:created>
  <dcterms:modified xsi:type="dcterms:W3CDTF">2026-01-07T08:37:28Z</dcterms:modified>
</cp:coreProperties>
</file>